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66" r:id="rId14"/>
    <p:sldId id="267" r:id="rId15"/>
    <p:sldId id="268" r:id="rId16"/>
    <p:sldId id="272" r:id="rId17"/>
    <p:sldId id="274" r:id="rId18"/>
    <p:sldId id="276" r:id="rId19"/>
    <p:sldId id="277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0" autoAdjust="0"/>
  </p:normalViewPr>
  <p:slideViewPr>
    <p:cSldViewPr snapToGrid="0" showGuides="1">
      <p:cViewPr>
        <p:scale>
          <a:sx n="75" d="100"/>
          <a:sy n="75" d="100"/>
        </p:scale>
        <p:origin x="672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D37BD-D8E2-4CAC-AB4C-C5311CAA7D60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EC295-E42A-4C56-80BD-A01CE77FF8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ộn: Ngang 3"/>
          <p:cNvSpPr/>
          <p:nvPr/>
        </p:nvSpPr>
        <p:spPr>
          <a:xfrm>
            <a:off x="1045535" y="1073885"/>
            <a:ext cx="10100930" cy="44550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ẢNH MINH CHỨNG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BÁO CÁO SƠ KẾT HỌC KÌ I NĂM HỌC 2024-2025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MỖI NỘI DUNG CÓ ÍT NHẤT 2 TẤM ẢNH ĐẸP XÁC THỰC TRÊN CÙNG 1 SLIDE, CÓ GHI CHÚ THÍCH NỘI DUNG ẢNH BÊN D</a:t>
            </a:r>
            <a:r>
              <a:rPr 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ỚI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431758" y="199360"/>
            <a:ext cx="10262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HÌNH ẢNH BỒI DƯỠNG, THI HỌC VIÊN GIỎI CẤP TRUNG TÂM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90500" y="156831"/>
            <a:ext cx="1181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HÌNH ẢNH CÁC HỌC VIÊN TIÊU BIỂU, CÁC HỌC VIÊN ĐẠT DANH HIỆU 3 TỐT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-156410" y="82402"/>
            <a:ext cx="11839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3.5. HÌNH ẢNH CÂU LẠC BỘ, NGOẠI KHÓA, T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VẤN 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 NGHIỆP, DẠY NGHỀ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2272709" y="156829"/>
            <a:ext cx="7646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3.6. HÌNH ẢNH CÁC HOẠT ĐỘNG VĂN, THỂ, MỸ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193504" y="178095"/>
            <a:ext cx="9804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3.7. HÌNH ẢNH HOẠT ĐỘNG KIỂM TRA CHUYÊN MÔN CỦA Đ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VỊ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130968" y="156830"/>
            <a:ext cx="10744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3.8. HÌNH ẢNH SINH HOẠT CHUYÊN MÔN, HỌP TỔ NHÓM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3.9. HÌNH ẢNH TRIỂN KHAI THỰC HIỆN CH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 TRÌNH PHỔ THÔNG 2018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3.11. HÌNH ẢNH DẠY HỌC LỚP LIÊN KẾT, ĐÀO TẠO NGHỀ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3.12. HÌNH ẢNH THAM GIA CÁC HOẠT ĐỘNG CỦA NGÀNH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324971" y="220626"/>
            <a:ext cx="9542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HÌNH ẢNH HOẠT ĐỘNG ĐIỂN HÌNH KHÁC CỦA Đ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VỊ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724339" y="178096"/>
            <a:ext cx="11106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HÌNH ẢNH THỰC HIỆN CHỈ THỊ 05-CT/TW NGÀY 15 THÁNG 5 NĂM 2016 (CÁC TẤM G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 ĐIỂN HÌNH HOẶC HOẠT ĐỘNG ĐIỂN HÌNH)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082748" y="61132"/>
            <a:ext cx="10219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HÌNH ẢNH THỰC HIỆN CÁC CUỘC VẬN ĐỘNG, CÁC PHONG TRÀO THI ĐUA CỦA NGÀNH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501849" y="167463"/>
            <a:ext cx="9855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HÌNH ẢNH THỰC HIỆN HOẠT ĐỘNG NGOẠI KHÓA, GIÁO DỤC KỸ NĂNG SỐNG, HOẠT ĐỘNG TRẢI NGHIỆM 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 NGHIỆP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725672" y="131578"/>
            <a:ext cx="11466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HÌNH ẢNH THỰC HIỆN NHIỆM VỤ XÃ HỘI HỌC TẬP ( KIỂM TRA PCGD, TUÀN LỄ 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 ỨNG HỌC TẬP SUỐT ĐỜI NĂM 2023, NGÀY SÁCH VIỆT NAM)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637674" y="146197"/>
            <a:ext cx="11554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HÌNH ẢNH CÔNG TÁC PHỐI HỢP VỚI HỘI KHUYẾN HỌC, PHÒNG GDĐT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858579" y="188728"/>
            <a:ext cx="1047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HÌNH ẢNH KIỂM TRA TRUNG TÂM HỌC TẬP CỘNG ĐỒNG, Đ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VỊ HỌC TẬP, GIA ĐÌNH HỌC TẬP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443909" y="199360"/>
            <a:ext cx="11304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 HÌNH ẢNH THỰC HIỆN CÔNG TÁC XÓA MÙ CHỮ - GIÁO DỤC TIẾP TỤC SAU KHI BIẾT CHỮ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324854" y="167462"/>
            <a:ext cx="11063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HÌNH ẢNH THỰC HIỆN CHUYÊN ĐỀ BỘ MÔN, THỰC HÀNH, THÍ NGHIỆM, SINH HOẠT CHUYÊN MÔN (CẤP TRUNG TÂM, CẤP CỤM, CẤP THÀNH PHỐ)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1491</Words>
  <Application>WPS Presentation</Application>
  <PresentationFormat>Widescreen</PresentationFormat>
  <Paragraphs>40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Chủ đề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Nguyen Nhan Nghia</dc:creator>
  <cp:lastModifiedBy>Phạm Phương Bình CV Phòn</cp:lastModifiedBy>
  <cp:revision>13</cp:revision>
  <dcterms:created xsi:type="dcterms:W3CDTF">2020-05-11T03:13:00Z</dcterms:created>
  <dcterms:modified xsi:type="dcterms:W3CDTF">2024-12-18T13:16:24Z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1DEA4B83082946FABB7DBDF8BF1033BA_12</vt:lpwstr>
  </property>
  <property fmtid="{D5CDD505-2E9C-101B-9397-08002B2CF9AE}" pid="3" name="KSOProductBuildVer">
    <vt:lpwstr>1033-12.2.0.19307</vt:lpwstr>
  </property>
</Properties>
</file>